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62" r:id="rId2"/>
    <p:sldId id="265" r:id="rId3"/>
  </p:sldIdLst>
  <p:sldSz cx="5143500" cy="91440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6600CC"/>
    <a:srgbClr val="CC99FF"/>
    <a:srgbClr val="E499F9"/>
    <a:srgbClr val="ECB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2076" y="-2730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95C9C1-5BFA-4C65-AE2D-C055A8CF87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1496484"/>
            <a:ext cx="3857625" cy="3183467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99A5CA6-7CCC-4DD2-AB8C-4AB809A31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93" indent="0" algn="ctr">
              <a:buNone/>
              <a:defRPr sz="844"/>
            </a:lvl2pPr>
            <a:lvl3pPr marL="385785" indent="0" algn="ctr">
              <a:buNone/>
              <a:defRPr sz="759"/>
            </a:lvl3pPr>
            <a:lvl4pPr marL="578678" indent="0" algn="ctr">
              <a:buNone/>
              <a:defRPr sz="675"/>
            </a:lvl4pPr>
            <a:lvl5pPr marL="771571" indent="0" algn="ctr">
              <a:buNone/>
              <a:defRPr sz="675"/>
            </a:lvl5pPr>
            <a:lvl6pPr marL="964463" indent="0" algn="ctr">
              <a:buNone/>
              <a:defRPr sz="675"/>
            </a:lvl6pPr>
            <a:lvl7pPr marL="1157356" indent="0" algn="ctr">
              <a:buNone/>
              <a:defRPr sz="675"/>
            </a:lvl7pPr>
            <a:lvl8pPr marL="1350249" indent="0" algn="ctr">
              <a:buNone/>
              <a:defRPr sz="675"/>
            </a:lvl8pPr>
            <a:lvl9pPr marL="1543141" indent="0" algn="ctr">
              <a:buNone/>
              <a:defRPr sz="675"/>
            </a:lvl9pPr>
          </a:lstStyle>
          <a:p>
            <a:r>
              <a:rPr lang="zh-TW" altLang="en-US"/>
              <a:t>按一下以編輯母片子標題樣式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D89F9D-DB88-411C-BE1B-826E604A3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7/5/2019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9C9F6F-E44A-4D38-95D9-2C4C0A272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5272965-D8F7-4226-A989-3FA0E17C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8219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504E2D-2ADC-4FF1-9197-BD648AD5E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B1160CF-0911-42E0-B500-04B51DED3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4B4A62-E73B-4D18-AF1B-EE3B35707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7/5/2019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183E2C-E20C-4D1F-B78C-9D7C5C5B8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D9A8DE-95A4-45E0-9CB8-FD8040848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0154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90DBEAD-95B6-411E-8468-186AF798A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80817" y="486834"/>
            <a:ext cx="1109067" cy="77491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29F05AA-71DF-47FB-AC66-FDFC73C25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3FFA39-A759-4F3C-B176-EF80749C4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7/5/2019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FFA585B-56AC-4FD9-87E2-F10D46889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72635EE-8356-4059-AC05-EC1A6F8EC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1947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29D457-74FD-4FDC-AF90-AA39DB732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B4C2A4-8921-4B95-B1AF-391DF1B02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2BEFFD-A6CB-4390-8593-932528B10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7/5/2019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27DC4E2-6DFB-4676-9306-AC1C9A0F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B8D5C96-AC99-4593-9E10-757E5FCF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024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D77046-C5F8-4591-A5C9-599DA7D46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37" y="2279652"/>
            <a:ext cx="4436269" cy="3803649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3C2E55B-8E86-4DDF-94AD-D761AC876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0937" y="6119285"/>
            <a:ext cx="4436269" cy="200024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1pPr>
            <a:lvl2pPr marL="192893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85" indent="0">
              <a:buNone/>
              <a:defRPr sz="759">
                <a:solidFill>
                  <a:schemeClr val="tx1">
                    <a:tint val="75000"/>
                  </a:schemeClr>
                </a:solidFill>
              </a:defRPr>
            </a:lvl3pPr>
            <a:lvl4pPr marL="57867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7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63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35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24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14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109AFAF-5AAC-41DE-853D-473D6A3D4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7/5/2019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28C62B-7B51-481F-88EC-5C92BE927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AB806C4-0875-44FA-B4BB-F1A5A984D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5521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90CB4F-08E9-41D9-A429-D6E423B1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E6861A-B509-4826-B7BD-C464DDB8E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A1AB96D-AC81-4218-BDA7-E419C4DE0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DFE033E-AC14-4050-8D8C-3354D9506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7/5/2019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1DA2004-853E-49D2-AAB0-FC9C95CAE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E7D5B12-67B7-4435-9838-E62F861D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5509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4346EB-BDDF-4333-A635-C90FFF36B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85" y="486834"/>
            <a:ext cx="4436269" cy="17674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8422BD5-912D-4D92-9495-D465E43F7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E03FBA9-7546-435F-8095-B4DBE2274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C06099E-668F-4628-A851-17B758042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2DEE4D1-1272-4FB0-94E5-ED25FDB820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E042CF9-E898-4986-9C4A-EF1515C81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7/5/2019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2107CBA-34C6-4891-A195-6AD71C02D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7A49B71-729F-4D71-9F5E-175B0CE74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225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F1BBC0-B072-4297-91F1-F53671E9D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4E4148F-7CBC-4C84-9B9C-692B5CB91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7/5/2019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B1851F4-2384-4AD4-979C-91E6F776D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66968E5-32C4-4D76-AA94-0982F2E10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38355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7E86036-15DD-4E05-B236-9E684C6CA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7/5/2019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A1FEB7D-86F3-4775-9BCB-D6A215D8C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9D48D64-2422-4D19-B631-1ECAB0D9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2730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18AB21-9C35-4894-B409-23D8359CA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CB0261-B1EE-4FAC-9480-A6FE289DB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6657" y="1316567"/>
            <a:ext cx="2603897" cy="6498167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75DB87F-0C81-469F-B3A9-4EE66F79D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068B366-7477-4104-A0E4-8969C74B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7/5/2019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25B11A9-B13C-40A9-9068-098C057BA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D473AE6-F979-4DE7-8058-CDA197098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352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D1FE68-3DB3-4F39-B102-B6567A81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FAFDA2B-46FA-4202-BA3E-038145647A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86657" y="1316567"/>
            <a:ext cx="2603897" cy="6498167"/>
          </a:xfrm>
        </p:spPr>
        <p:txBody>
          <a:bodyPr/>
          <a:lstStyle>
            <a:lvl1pPr marL="0" indent="0">
              <a:buNone/>
              <a:defRPr sz="1350"/>
            </a:lvl1pPr>
            <a:lvl2pPr marL="192893" indent="0">
              <a:buNone/>
              <a:defRPr sz="1181"/>
            </a:lvl2pPr>
            <a:lvl3pPr marL="385785" indent="0">
              <a:buNone/>
              <a:defRPr sz="1013"/>
            </a:lvl3pPr>
            <a:lvl4pPr marL="578678" indent="0">
              <a:buNone/>
              <a:defRPr sz="844"/>
            </a:lvl4pPr>
            <a:lvl5pPr marL="771571" indent="0">
              <a:buNone/>
              <a:defRPr sz="844"/>
            </a:lvl5pPr>
            <a:lvl6pPr marL="964463" indent="0">
              <a:buNone/>
              <a:defRPr sz="844"/>
            </a:lvl6pPr>
            <a:lvl7pPr marL="1157356" indent="0">
              <a:buNone/>
              <a:defRPr sz="844"/>
            </a:lvl7pPr>
            <a:lvl8pPr marL="1350249" indent="0">
              <a:buNone/>
              <a:defRPr sz="844"/>
            </a:lvl8pPr>
            <a:lvl9pPr marL="1543141" indent="0">
              <a:buNone/>
              <a:defRPr sz="844"/>
            </a:lvl9pPr>
          </a:lstStyle>
          <a:p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F555611-1928-4976-A9F9-E78EA90B9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8843D72-203B-448E-A226-ED5486862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7/5/2019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0E6FF09-9587-4341-B99A-AC138309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204DE93-DC27-40F1-9C72-C40CFF47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4822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9382CE4-466A-48B3-A48D-668731AE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616" y="486834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93A2057-7460-49BB-872F-3F4BC3E4B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00E776-CA84-4727-8E5F-D8966C01CB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3615" y="8475134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083FE-8C24-4B0B-976B-6E4C310FF9EA}" type="datetimeFigureOut">
              <a:rPr lang="zh-HK" altLang="en-US" smtClean="0"/>
              <a:t>7/5/2019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8E9DA90-1276-455F-9579-483CE6D13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03785" y="8475134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67CC17E-C244-4CF8-B4C0-CB5D1DD8C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32597" y="8475134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52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385785" rtl="0" eaLnBrk="1" latinLnBrk="0" hangingPunct="1">
        <a:lnSpc>
          <a:spcPct val="90000"/>
        </a:lnSpc>
        <a:spcBef>
          <a:spcPct val="0"/>
        </a:spcBef>
        <a:buNone/>
        <a:defRPr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6" indent="-96446" algn="l" defTabSz="385785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39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32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124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4pPr>
      <a:lvl5pPr marL="868017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5pPr>
      <a:lvl6pPr marL="1060910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6pPr>
      <a:lvl7pPr marL="1253802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7pPr>
      <a:lvl8pPr marL="1446695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8pPr>
      <a:lvl9pPr marL="1639588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1pPr>
      <a:lvl2pPr marL="192893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2pPr>
      <a:lvl3pPr marL="385785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3pPr>
      <a:lvl4pPr marL="578678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4pPr>
      <a:lvl5pPr marL="771571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5pPr>
      <a:lvl6pPr marL="964463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6pPr>
      <a:lvl7pPr marL="1157356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7pPr>
      <a:lvl8pPr marL="1350249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8pPr>
      <a:lvl9pPr marL="1543141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nf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46482"/>
              </p:ext>
            </p:extLst>
          </p:nvPr>
        </p:nvGraphicFramePr>
        <p:xfrm>
          <a:off x="123478" y="1378104"/>
          <a:ext cx="4896544" cy="124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n-US" altLang="zh-HK" sz="1200" kern="1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Paper ID</a:t>
                      </a:r>
                      <a:endParaRPr lang="zh-TW" altLang="zh-HK" sz="1200" kern="100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3857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200" kern="1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Abstract Title </a:t>
                      </a:r>
                      <a:endParaRPr lang="zh-TW" altLang="zh-HK" sz="1200" kern="100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zh-TW" altLang="zh-HK" sz="1200" kern="100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Tx/>
                        <a:buNone/>
                      </a:pPr>
                      <a:endParaRPr lang="zh-TW" altLang="zh-HK" sz="1200" kern="1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n-US" altLang="zh-HK" sz="1000" i="1" kern="1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Author(s):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altLang="zh-HK" sz="1000" i="1" kern="100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n-US" altLang="zh-HK" sz="1000" i="1" kern="1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Affiliation(s):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altLang="zh-HK" sz="1000" i="1" kern="100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"/>
                      </a:pPr>
                      <a:endParaRPr lang="zh-TW" altLang="zh-HK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7" name="圖片 16">
            <a:extLst>
              <a:ext uri="{FF2B5EF4-FFF2-40B4-BE49-F238E27FC236}">
                <a16:creationId xmlns:a16="http://schemas.microsoft.com/office/drawing/2014/main" id="{69F0C182-EC6B-4160-9103-158F9FB918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84" y="9472"/>
            <a:ext cx="4815532" cy="1286650"/>
          </a:xfrm>
          <a:prstGeom prst="rect">
            <a:avLst/>
          </a:prstGeom>
        </p:spPr>
      </p:pic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BF594A5D-6484-4B1A-A937-C7D1D769F9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037423"/>
              </p:ext>
            </p:extLst>
          </p:nvPr>
        </p:nvGraphicFramePr>
        <p:xfrm>
          <a:off x="123478" y="2699792"/>
          <a:ext cx="4892042" cy="19277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92042">
                  <a:extLst>
                    <a:ext uri="{9D8B030D-6E8A-4147-A177-3AD203B41FA5}">
                      <a16:colId xmlns:a16="http://schemas.microsoft.com/office/drawing/2014/main" val="19342364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/>
                        <a:t>Background</a:t>
                      </a:r>
                      <a:endParaRPr lang="zh-HK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656316"/>
                  </a:ext>
                </a:extLst>
              </a:tr>
              <a:tr h="1622980"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35692"/>
                  </a:ext>
                </a:extLst>
              </a:tr>
            </a:tbl>
          </a:graphicData>
        </a:graphic>
      </p:graphicFrame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AA52EF80-26E7-4642-B4AF-78C0C92FF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070550"/>
              </p:ext>
            </p:extLst>
          </p:nvPr>
        </p:nvGraphicFramePr>
        <p:xfrm>
          <a:off x="123478" y="4617984"/>
          <a:ext cx="4892042" cy="451654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92042">
                  <a:extLst>
                    <a:ext uri="{9D8B030D-6E8A-4147-A177-3AD203B41FA5}">
                      <a16:colId xmlns:a16="http://schemas.microsoft.com/office/drawing/2014/main" val="1934236456"/>
                    </a:ext>
                  </a:extLst>
                </a:gridCol>
              </a:tblGrid>
              <a:tr h="308687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/>
                        <a:t>Method / </a:t>
                      </a:r>
                      <a:r>
                        <a:rPr lang="en-US" altLang="zh-TW" sz="1400" dirty="0"/>
                        <a:t>Case</a:t>
                      </a:r>
                      <a:endParaRPr lang="zh-HK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656316"/>
                  </a:ext>
                </a:extLst>
              </a:tr>
              <a:tr h="4207857"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35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53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nfo"/>
          <p:cNvGraphicFramePr>
            <a:graphicFrameLocks noGrp="1"/>
          </p:cNvGraphicFramePr>
          <p:nvPr>
            <p:extLst/>
          </p:nvPr>
        </p:nvGraphicFramePr>
        <p:xfrm>
          <a:off x="123478" y="1378104"/>
          <a:ext cx="4896544" cy="124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n-US" altLang="zh-HK" sz="1200" kern="1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Paper ID</a:t>
                      </a:r>
                      <a:endParaRPr lang="zh-TW" altLang="zh-HK" sz="1200" kern="100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3857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200" kern="1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Abstract Title </a:t>
                      </a:r>
                      <a:endParaRPr lang="zh-TW" altLang="zh-HK" sz="1200" kern="100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zh-TW" altLang="zh-HK" sz="1200" kern="100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Tx/>
                        <a:buNone/>
                      </a:pPr>
                      <a:endParaRPr lang="zh-TW" altLang="zh-HK" sz="1200" kern="1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n-US" altLang="zh-HK" sz="1000" i="1" kern="1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Author(s):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altLang="zh-HK" sz="1000" i="1" kern="100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n-US" altLang="zh-HK" sz="1000" i="1" kern="1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Affiliation(s):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altLang="zh-HK" sz="1000" i="1" kern="100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"/>
                      </a:pPr>
                      <a:endParaRPr lang="zh-TW" altLang="zh-HK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7" name="圖片 16">
            <a:extLst>
              <a:ext uri="{FF2B5EF4-FFF2-40B4-BE49-F238E27FC236}">
                <a16:creationId xmlns:a16="http://schemas.microsoft.com/office/drawing/2014/main" id="{69F0C182-EC6B-4160-9103-158F9FB918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84" y="9472"/>
            <a:ext cx="4815532" cy="1286650"/>
          </a:xfrm>
          <a:prstGeom prst="rect">
            <a:avLst/>
          </a:prstGeom>
        </p:spPr>
      </p:pic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BF594A5D-6484-4B1A-A937-C7D1D769F9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51531"/>
              </p:ext>
            </p:extLst>
          </p:nvPr>
        </p:nvGraphicFramePr>
        <p:xfrm>
          <a:off x="123478" y="2699792"/>
          <a:ext cx="4892042" cy="439248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92042">
                  <a:extLst>
                    <a:ext uri="{9D8B030D-6E8A-4147-A177-3AD203B41FA5}">
                      <a16:colId xmlns:a16="http://schemas.microsoft.com/office/drawing/2014/main" val="1934236456"/>
                    </a:ext>
                  </a:extLst>
                </a:gridCol>
              </a:tblGrid>
              <a:tr h="3344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Results / Decision-making</a:t>
                      </a:r>
                      <a:endParaRPr lang="zh-HK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656316"/>
                  </a:ext>
                </a:extLst>
              </a:tr>
              <a:tr h="4058014"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35692"/>
                  </a:ext>
                </a:extLst>
              </a:tr>
            </a:tbl>
          </a:graphicData>
        </a:graphic>
      </p:graphicFrame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AA52EF80-26E7-4642-B4AF-78C0C92FF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508151"/>
              </p:ext>
            </p:extLst>
          </p:nvPr>
        </p:nvGraphicFramePr>
        <p:xfrm>
          <a:off x="123478" y="7092280"/>
          <a:ext cx="4892042" cy="220746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92042">
                  <a:extLst>
                    <a:ext uri="{9D8B030D-6E8A-4147-A177-3AD203B41FA5}">
                      <a16:colId xmlns:a16="http://schemas.microsoft.com/office/drawing/2014/main" val="1934236456"/>
                    </a:ext>
                  </a:extLst>
                </a:gridCol>
              </a:tblGrid>
              <a:tr h="139579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/>
                        <a:t>Conclusion</a:t>
                      </a:r>
                      <a:endParaRPr lang="zh-HK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656316"/>
                  </a:ext>
                </a:extLst>
              </a:tr>
              <a:tr h="1902669"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35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204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32</Words>
  <Application>Microsoft Office PowerPoint</Application>
  <PresentationFormat>如螢幕大小 (16:9)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佈景主題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ICC 368</dc:creator>
  <cp:lastModifiedBy>ICC 311</cp:lastModifiedBy>
  <cp:revision>23</cp:revision>
  <dcterms:created xsi:type="dcterms:W3CDTF">2016-06-16T10:56:03Z</dcterms:created>
  <dcterms:modified xsi:type="dcterms:W3CDTF">2019-05-07T05:10:04Z</dcterms:modified>
</cp:coreProperties>
</file>